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58" r:id="rId6"/>
    <p:sldId id="259" r:id="rId7"/>
    <p:sldId id="260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666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7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4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29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85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35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1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0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1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8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13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1"/>
            <a:ext cx="781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Порядок установки, в качестве домашней страницы «</a:t>
            </a:r>
            <a:r>
              <a:rPr lang="en-US" sz="2400" dirty="0" smtClean="0"/>
              <a:t>http://almetyevsk.tatar.ru/</a:t>
            </a:r>
            <a:r>
              <a:rPr lang="ru-RU" sz="2400" dirty="0" smtClean="0"/>
              <a:t>» на </a:t>
            </a:r>
            <a:r>
              <a:rPr lang="en-US" sz="2400" dirty="0" smtClean="0"/>
              <a:t>Google </a:t>
            </a:r>
            <a:r>
              <a:rPr lang="en-US" sz="2400" dirty="0"/>
              <a:t>C</a:t>
            </a:r>
            <a:r>
              <a:rPr lang="en-US" sz="2400" dirty="0" smtClean="0"/>
              <a:t>hrome</a:t>
            </a:r>
            <a:endParaRPr lang="ru-RU" sz="24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92088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43" y="1161"/>
            <a:ext cx="1771655" cy="177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5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9916" y="2060848"/>
            <a:ext cx="6084168" cy="230832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 следующем запуске браузера будет так!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56"/>
            <a:ext cx="9144000" cy="682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62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73011" y="476672"/>
            <a:ext cx="2808312" cy="28803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4427984" y="620689"/>
            <a:ext cx="2016224" cy="374441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529916" y="4293096"/>
            <a:ext cx="6858508" cy="230832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Набираем в строке поиска «</a:t>
            </a:r>
            <a:r>
              <a:rPr lang="ru-RU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Альметьевский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муниципальный район»</a:t>
            </a:r>
          </a:p>
        </p:txBody>
      </p:sp>
    </p:spTree>
    <p:extLst>
      <p:ext uri="{BB962C8B-B14F-4D97-AF65-F5344CB8AC3E}">
        <p14:creationId xmlns:p14="http://schemas.microsoft.com/office/powerpoint/2010/main" val="106615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3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94118" y="1556792"/>
            <a:ext cx="4381938" cy="57606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2051720" y="1772816"/>
            <a:ext cx="2438244" cy="18722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543021" y="3501008"/>
            <a:ext cx="7596336" cy="304698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запускаем данную ссылку, путем на ведения курсора и нажатия левой кнопки мыши</a:t>
            </a:r>
          </a:p>
        </p:txBody>
      </p:sp>
    </p:spTree>
    <p:extLst>
      <p:ext uri="{BB962C8B-B14F-4D97-AF65-F5344CB8AC3E}">
        <p14:creationId xmlns:p14="http://schemas.microsoft.com/office/powerpoint/2010/main" val="76202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0254" b="92656"/>
          <a:stretch/>
        </p:blipFill>
        <p:spPr bwMode="auto">
          <a:xfrm>
            <a:off x="-1" y="28639"/>
            <a:ext cx="7976383" cy="117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3203848" y="908721"/>
            <a:ext cx="1080120" cy="8640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059832" y="1569407"/>
            <a:ext cx="6084168" cy="378565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Копируем данную строку в буфер, путем на ведения курсора и нажатия правой кнопки мыши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8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6372200" y="260648"/>
            <a:ext cx="2664296" cy="9361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504" y="987287"/>
            <a:ext cx="6579736" cy="452431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Наводим курсор на данный символ «Настройки и управление 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Google Chrome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 и нажимаем левую кнопку мыши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585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5094518" y="3068960"/>
            <a:ext cx="926873" cy="14401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0" y="4365104"/>
            <a:ext cx="8964488" cy="230832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 выпавшего списка выбираем строку «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Настройки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 и нажимаем левую кнопку мыши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427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9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2627784" y="2564904"/>
            <a:ext cx="2376264" cy="166550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030521" y="3645024"/>
            <a:ext cx="6084168" cy="304698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ажимаем на активную ссылку «добавить» левой кнопкой мыши</a:t>
            </a:r>
          </a:p>
        </p:txBody>
      </p:sp>
    </p:spTree>
    <p:extLst>
      <p:ext uri="{BB962C8B-B14F-4D97-AF65-F5344CB8AC3E}">
        <p14:creationId xmlns:p14="http://schemas.microsoft.com/office/powerpoint/2010/main" val="26304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83" y="-25559"/>
            <a:ext cx="9144000" cy="688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4788024" y="3573017"/>
            <a:ext cx="0" cy="108011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-28353" y="4549835"/>
            <a:ext cx="9165951" cy="230832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Вставляем ранее скопированную строку путем на ведения курсора и нажатия правой кнопки мыши</a:t>
            </a:r>
          </a:p>
        </p:txBody>
      </p:sp>
    </p:spTree>
    <p:extLst>
      <p:ext uri="{BB962C8B-B14F-4D97-AF65-F5344CB8AC3E}">
        <p14:creationId xmlns:p14="http://schemas.microsoft.com/office/powerpoint/2010/main" val="3725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4" y="-25558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4562906" y="3933056"/>
            <a:ext cx="945198" cy="14729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8682" y="4941168"/>
            <a:ext cx="6084168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Нажимаем «ОК» левой кнопкой мыши</a:t>
            </a:r>
          </a:p>
        </p:txBody>
      </p:sp>
    </p:spTree>
    <p:extLst>
      <p:ext uri="{BB962C8B-B14F-4D97-AF65-F5344CB8AC3E}">
        <p14:creationId xmlns:p14="http://schemas.microsoft.com/office/powerpoint/2010/main" val="88768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121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Фарит</dc:creator>
  <cp:lastModifiedBy>Фарит</cp:lastModifiedBy>
  <cp:revision>15</cp:revision>
  <dcterms:created xsi:type="dcterms:W3CDTF">2013-10-02T08:27:31Z</dcterms:created>
  <dcterms:modified xsi:type="dcterms:W3CDTF">2013-10-02T11:46:42Z</dcterms:modified>
</cp:coreProperties>
</file>